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9" r:id="rId4"/>
    <p:sldId id="270" r:id="rId5"/>
    <p:sldId id="271" r:id="rId6"/>
    <p:sldId id="272" r:id="rId7"/>
    <p:sldId id="267" r:id="rId8"/>
    <p:sldId id="262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0" autoAdjust="0"/>
    <p:restoredTop sz="86410"/>
  </p:normalViewPr>
  <p:slideViewPr>
    <p:cSldViewPr snapToGrid="0"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E481-7184-4B2C-A094-41F82175D42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63411-A94F-4A6C-8A58-6B26542BE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2E7220BD-169E-4CFC-ACA4-2C8F19CA2268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872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2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483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3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672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363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5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4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3015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2BCE321-1866-4FEF-B234-0D52B1CE2A85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792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3431310-5D02-4B41-8A90-7F03F0DC3D96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8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5050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ADC89B9-5487-4205-BEFE-E1A76108AB5A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537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4578-725D-487C-B45C-0168AA682623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 CO-OP, LLC.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456D-C9ED-424C-BC20-6B77200FCDB8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415"/>
            <a:ext cx="8229600" cy="43577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83" y="577970"/>
            <a:ext cx="8436634" cy="9575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F54A-50F0-41FE-987F-4BA90A156E38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288925"/>
          </a:xfrm>
        </p:spPr>
        <p:txBody>
          <a:bodyPr/>
          <a:lstStyle/>
          <a:p>
            <a:fld id="{5D994D15-F780-4C59-9F27-814D08795A43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/>
          <a:p>
            <a:r>
              <a:rPr lang="en-US" dirty="0" smtClean="0"/>
              <a:t>AV CO-OP, LLC.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288925"/>
          </a:xfrm>
        </p:spPr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F54A-50F0-41FE-987F-4BA90A156E38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BA5-A3F4-456D-95CB-C769CA6A7D8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2D4D-C43A-45E5-A9F2-66DFC3280AAB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27CE-535C-445A-A2D8-9E7CDFB55D4E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6C0C-A2C4-4917-98BA-983DDD673475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1C54-E219-4C4A-994A-A464D4F9AA30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04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91706"/>
            <a:ext cx="8229600" cy="96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/>
          </a:scene3d>
          <a:sp3d prstMaterial="clear"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p3d extrusionH="57150">
              <a:bevelT w="38100" h="38100" prst="relaxedInset"/>
            </a:sp3d>
          </a:bodyPr>
          <a:lstStyle/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019"/>
            <a:ext cx="8229600" cy="448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000" b="0" kern="120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fld id="{34804578-725D-487C-B45C-0168AA682623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AV CO-OP, LLC. 2009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000" b="0" kern="120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1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96023" y="5981672"/>
            <a:ext cx="1664898" cy="7135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7" r:id="rId8"/>
    <p:sldLayoutId id="2147483658" r:id="rId9"/>
    <p:sldLayoutId id="2147483659" r:id="rId10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altLang="ja-JP" sz="3200" b="1" kern="1200" dirty="0" smtClean="0">
          <a:solidFill>
            <a:schemeClr val="bg2"/>
          </a:solidFill>
          <a:effectLst>
            <a:outerShdw blurRad="38100" dist="38100" dir="2700000" algn="tl">
              <a:srgbClr val="000000"/>
            </a:outerShdw>
            <a:reflection blurRad="6350" stA="55000" endA="300" endPos="45500" dir="5400000" sy="-100000" algn="bl" rotWithShape="0"/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accent1"/>
        </a:buClr>
        <a:buFont typeface="Wingdings" pitchFamily="2" charset="2"/>
        <a:buChar char="Ø"/>
        <a:defRPr lang="en-US" altLang="ja-JP" sz="24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dirty="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goggins@avco-op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vco-o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131" y="1197236"/>
            <a:ext cx="4992777" cy="2139762"/>
          </a:xfrm>
          <a:prstGeom prst="rect">
            <a:avLst/>
          </a:prstGeom>
        </p:spPr>
      </p:pic>
      <p:sp>
        <p:nvSpPr>
          <p:cNvPr id="14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783013"/>
            <a:ext cx="7772400" cy="1470025"/>
          </a:xfrm>
          <a:noFill/>
          <a:ln/>
          <a:effectLst>
            <a:outerShdw blurRad="50800" dist="76200" dir="2700000" algn="tl" rotWithShape="0">
              <a:prstClr val="black">
                <a:alpha val="67000"/>
              </a:prstClr>
            </a:outerShdw>
          </a:effectLst>
        </p:spPr>
        <p:txBody>
          <a:bodyPr/>
          <a:lstStyle/>
          <a:p>
            <a:r>
              <a:rPr lang="en-US" sz="4800" dirty="0" smtClean="0"/>
              <a:t>Monetize Your Most Popular Conference Sessions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399-ED8F-433E-8167-DFCDF1DC151B}" type="datetime1">
              <a:rPr lang="en-US" smtClean="0"/>
              <a:pPr/>
              <a:t>3/28/2013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46222"/>
            <a:ext cx="8229600" cy="4357748"/>
          </a:xfrm>
        </p:spPr>
        <p:txBody>
          <a:bodyPr/>
          <a:lstStyle/>
          <a:p>
            <a:r>
              <a:rPr lang="en-US" sz="2800" dirty="0" smtClean="0"/>
              <a:t>Provide conference content online for sold out sessions by streaming video of session</a:t>
            </a:r>
          </a:p>
          <a:p>
            <a:r>
              <a:rPr lang="en-US" sz="2800" dirty="0"/>
              <a:t>Provide </a:t>
            </a:r>
            <a:r>
              <a:rPr lang="en-US" sz="2800" dirty="0" smtClean="0"/>
              <a:t>selected conference content </a:t>
            </a:r>
            <a:r>
              <a:rPr lang="en-US" sz="2800" dirty="0"/>
              <a:t>online </a:t>
            </a:r>
            <a:r>
              <a:rPr lang="en-US" sz="2800" dirty="0" smtClean="0"/>
              <a:t>to members unable to attend your conference</a:t>
            </a:r>
            <a:endParaRPr lang="en-US" sz="2800" dirty="0"/>
          </a:p>
          <a:p>
            <a:r>
              <a:rPr lang="en-US" sz="2800" dirty="0" smtClean="0"/>
              <a:t>Provide CEU credits for qualifying content made available to your members as ‘Video On Demand’ (VOD) via your organizational website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Make Popular Sessions  Generate</a:t>
            </a:r>
            <a:br>
              <a:rPr lang="en-US" sz="3600" dirty="0" smtClean="0"/>
            </a:br>
            <a:r>
              <a:rPr lang="en-US" sz="3600" dirty="0" smtClean="0"/>
              <a:t>New Conference Dollars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16AA-3F7B-479A-BDCB-70FAEFC60C5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78486"/>
            <a:ext cx="8229600" cy="4357748"/>
          </a:xfrm>
        </p:spPr>
        <p:txBody>
          <a:bodyPr/>
          <a:lstStyle/>
          <a:p>
            <a:r>
              <a:rPr lang="en-US" sz="2800" dirty="0" smtClean="0"/>
              <a:t>Provide sponsorship opportunities for live video streaming of selected conference content</a:t>
            </a:r>
          </a:p>
          <a:p>
            <a:r>
              <a:rPr lang="en-US" sz="2800" dirty="0"/>
              <a:t>Provide sponsorship opportunities for </a:t>
            </a:r>
            <a:r>
              <a:rPr lang="en-US" sz="2800" dirty="0" smtClean="0"/>
              <a:t>VOD streaming </a:t>
            </a:r>
            <a:r>
              <a:rPr lang="en-US" sz="2800" dirty="0"/>
              <a:t>of </a:t>
            </a:r>
            <a:r>
              <a:rPr lang="en-US" sz="2800" dirty="0" smtClean="0"/>
              <a:t>selected content post conference</a:t>
            </a:r>
            <a:endParaRPr lang="en-US" sz="2800" dirty="0"/>
          </a:p>
          <a:p>
            <a:r>
              <a:rPr lang="en-US" sz="2800" dirty="0" smtClean="0"/>
              <a:t>Provide sponsorship opportunities for conference highlights featuring exclusive interviews and conference coverage 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Make Popular Sessions  Generate</a:t>
            </a:r>
            <a:br>
              <a:rPr lang="en-US" sz="3600" dirty="0" smtClean="0"/>
            </a:br>
            <a:r>
              <a:rPr lang="en-US" sz="3600" dirty="0" smtClean="0"/>
              <a:t>New Conference Dollars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16AA-3F7B-479A-BDCB-70FAEFC60C5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81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78486"/>
            <a:ext cx="8229600" cy="4357748"/>
          </a:xfrm>
        </p:spPr>
        <p:txBody>
          <a:bodyPr/>
          <a:lstStyle/>
          <a:p>
            <a:r>
              <a:rPr lang="en-US" sz="2800" dirty="0" smtClean="0"/>
              <a:t>:30 to :60 sec video lead in Opening Credit</a:t>
            </a:r>
          </a:p>
          <a:p>
            <a:r>
              <a:rPr lang="en-US" sz="2800" dirty="0" smtClean="0"/>
              <a:t>:30 to :60 sec video Closing Credit </a:t>
            </a:r>
            <a:endParaRPr lang="en-US" sz="2800" dirty="0"/>
          </a:p>
          <a:p>
            <a:r>
              <a:rPr lang="en-US" sz="2800" dirty="0" smtClean="0"/>
              <a:t>Video sponsorship acknowledgement in all conference print media….i.e. Program book, Signage and Plenary slides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Live Video Streaming Sponsorship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16AA-3F7B-479A-BDCB-70FAEFC60C5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1985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378014"/>
            <a:ext cx="8229600" cy="4357748"/>
          </a:xfrm>
        </p:spPr>
        <p:txBody>
          <a:bodyPr/>
          <a:lstStyle/>
          <a:p>
            <a:r>
              <a:rPr lang="en-US" sz="2800" dirty="0" smtClean="0"/>
              <a:t>:30 to :60 sec video lead in Opening Credit</a:t>
            </a:r>
          </a:p>
          <a:p>
            <a:r>
              <a:rPr lang="en-US" sz="2800" dirty="0" smtClean="0"/>
              <a:t>:30 to :60 sec video Closing Credit </a:t>
            </a:r>
            <a:endParaRPr lang="en-US" sz="2800" dirty="0"/>
          </a:p>
          <a:p>
            <a:r>
              <a:rPr lang="en-US" sz="2800" dirty="0" smtClean="0"/>
              <a:t>Video sponsorship acknowledgement in all conference print media….i.e. Program book, Signage and Plenary slides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Recorded Video On Demand Sponsorship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16AA-3F7B-479A-BDCB-70FAEFC60C5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20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65477"/>
            <a:ext cx="8229600" cy="4357748"/>
          </a:xfrm>
        </p:spPr>
        <p:txBody>
          <a:bodyPr/>
          <a:lstStyle/>
          <a:p>
            <a:r>
              <a:rPr lang="en-US" sz="2800" dirty="0" smtClean="0"/>
              <a:t>Live Video Streaming		$5000.00 	            	</a:t>
            </a:r>
            <a:r>
              <a:rPr lang="en-US" sz="1000" dirty="0" smtClean="0"/>
              <a:t>$1200.00 onsite production costs 	$3800.00 returned to Association </a:t>
            </a:r>
          </a:p>
          <a:p>
            <a:r>
              <a:rPr lang="en-US" sz="2800" dirty="0" smtClean="0"/>
              <a:t>Video On Demand 		$650.00 per month    	</a:t>
            </a:r>
            <a:r>
              <a:rPr lang="en-US" sz="900" dirty="0" smtClean="0"/>
              <a:t>Up to  750 Gigabytes of data  per month, overeager billed at $20.00 per Gigabyte 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Association is free to divide up the sponsorship costs among multiple sponsors, but no more than two sponsors for the Live Video Streaming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Video Sponsorship Pricing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16AA-3F7B-479A-BDCB-70FAEFC60C54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789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Success with integrity</a:t>
            </a:r>
          </a:p>
          <a:p>
            <a:r>
              <a:rPr lang="en-US" sz="2800" smtClean="0"/>
              <a:t>Service with commitment</a:t>
            </a:r>
          </a:p>
          <a:p>
            <a:r>
              <a:rPr lang="en-US" sz="2800" smtClean="0"/>
              <a:t>Partnership with our clients as equals</a:t>
            </a:r>
          </a:p>
          <a:p>
            <a:r>
              <a:rPr lang="en-US" sz="2800" smtClean="0"/>
              <a:t>Honest profits for honest work</a:t>
            </a:r>
          </a:p>
          <a:p>
            <a:r>
              <a:rPr lang="en-US" sz="2800" smtClean="0"/>
              <a:t>Presentations to celebrate with pride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OUR CORE VALUES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F74-3A5B-4FF0-9133-16ED66367979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613150"/>
            <a:ext cx="7772400" cy="1470025"/>
          </a:xfrm>
          <a:noFill/>
          <a:ln/>
        </p:spPr>
        <p:txBody>
          <a:bodyPr/>
          <a:lstStyle/>
          <a:p>
            <a:r>
              <a:rPr lang="en-US" sz="6600"/>
              <a:t>Questions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2E32-7909-42F1-80ED-7BEB7EFE2231}" type="datetime1">
              <a:rPr lang="en-US" smtClean="0"/>
              <a:pPr/>
              <a:t>3/28/2013</a:t>
            </a:fld>
            <a:endParaRPr lang="en-US"/>
          </a:p>
        </p:txBody>
      </p:sp>
      <p:pic>
        <p:nvPicPr>
          <p:cNvPr id="7" name="Picture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131" y="1197236"/>
            <a:ext cx="4992777" cy="2139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Contact Information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2BC6-5E10-4657-91EA-F6FB09C6D221}" type="datetime1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2009</a:t>
            </a:r>
            <a:endParaRPr lang="en-US" dirty="0" smtClean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885950"/>
            <a:ext cx="9144000" cy="4000500"/>
          </a:xfrm>
          <a:noFill/>
        </p:spPr>
        <p:txBody>
          <a:bodyPr/>
          <a:lstStyle/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2"/>
                </a:solidFill>
                <a:effectLst/>
              </a:rPr>
              <a:t>Al </a:t>
            </a:r>
            <a:r>
              <a:rPr lang="en-US" sz="4000" b="1" dirty="0" err="1" smtClean="0">
                <a:solidFill>
                  <a:schemeClr val="bg2"/>
                </a:solidFill>
                <a:effectLst/>
              </a:rPr>
              <a:t>Goggins</a:t>
            </a:r>
            <a:r>
              <a:rPr lang="en-US" sz="4000" b="1" dirty="0" smtClean="0">
                <a:solidFill>
                  <a:schemeClr val="bg2"/>
                </a:solidFill>
                <a:effectLst/>
              </a:rPr>
              <a:t>,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3600" i="1" dirty="0" smtClean="0">
                <a:effectLst/>
              </a:rPr>
              <a:t>Director of Sales</a:t>
            </a:r>
            <a:r>
              <a:rPr lang="en-US" sz="1400" dirty="0" smtClean="0">
                <a:effectLst/>
              </a:rPr>
              <a:t/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 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Phone: 404-381-3418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Fax: 404-381-3388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e-mail: </a:t>
            </a:r>
            <a:r>
              <a:rPr lang="en-US" dirty="0" smtClean="0">
                <a:effectLst/>
                <a:hlinkClick r:id="rId3"/>
              </a:rPr>
              <a:t>agoggins@avco-op.com</a:t>
            </a:r>
            <a:endParaRPr lang="en-US" dirty="0" smtClean="0">
              <a:effectLst/>
            </a:endParaRP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Website: </a:t>
            </a:r>
            <a:r>
              <a:rPr lang="en-US" dirty="0" smtClean="0">
                <a:effectLst/>
                <a:hlinkClick r:id="rId4"/>
              </a:rPr>
              <a:t>www.avco-op.com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808080"/>
      </a:dk1>
      <a:lt1>
        <a:srgbClr val="FFFFFF"/>
      </a:lt1>
      <a:dk2>
        <a:srgbClr val="000000"/>
      </a:dk2>
      <a:lt2>
        <a:srgbClr val="FFFF99"/>
      </a:lt2>
      <a:accent1>
        <a:srgbClr val="FFCC00"/>
      </a:accent1>
      <a:accent2>
        <a:srgbClr val="009900"/>
      </a:accent2>
      <a:accent3>
        <a:srgbClr val="AAAAAA"/>
      </a:accent3>
      <a:accent4>
        <a:srgbClr val="DADADA"/>
      </a:accent4>
      <a:accent5>
        <a:srgbClr val="66CCFF"/>
      </a:accent5>
      <a:accent6>
        <a:srgbClr val="FF0000"/>
      </a:accent6>
      <a:hlink>
        <a:srgbClr val="66CC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294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Monetize Your Most Popular Conference Sessions</vt:lpstr>
      <vt:lpstr>Make Popular Sessions  Generate New Conference Dollars</vt:lpstr>
      <vt:lpstr>Make Popular Sessions  Generate New Conference Dollars</vt:lpstr>
      <vt:lpstr>Live Video Streaming Sponsorship</vt:lpstr>
      <vt:lpstr>Recorded Video On Demand Sponsorship</vt:lpstr>
      <vt:lpstr>Video Sponsorship Pricing</vt:lpstr>
      <vt:lpstr>OUR CORE VALUES</vt:lpstr>
      <vt:lpstr>Questions 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Sessions</dc:title>
  <dc:creator>Al Googins</dc:creator>
  <cp:keywords>Video Streaming</cp:keywords>
  <cp:lastModifiedBy>David</cp:lastModifiedBy>
  <cp:revision>22</cp:revision>
  <dcterms:created xsi:type="dcterms:W3CDTF">2009-05-27T00:16:57Z</dcterms:created>
  <dcterms:modified xsi:type="dcterms:W3CDTF">2013-03-28T16:28:45Z</dcterms:modified>
</cp:coreProperties>
</file>